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601" r:id="rId34"/>
    <p:sldId id="570" r:id="rId35"/>
    <p:sldId id="575" r:id="rId36"/>
    <p:sldId id="576" r:id="rId37"/>
    <p:sldId id="602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600" r:id="rId47"/>
    <p:sldId id="599" r:id="rId48"/>
    <p:sldId id="558" r:id="rId49"/>
    <p:sldId id="581" r:id="rId50"/>
    <p:sldId id="554" r:id="rId51"/>
    <p:sldId id="539" r:id="rId5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83188"/>
  </p:normalViewPr>
  <p:slideViewPr>
    <p:cSldViewPr snapToGrid="0" snapToObjects="1">
      <p:cViewPr>
        <p:scale>
          <a:sx n="116" d="100"/>
          <a:sy n="116" d="100"/>
        </p:scale>
        <p:origin x="1302" y="2064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give a quick demonstration of the deep Gaussian process (or show a video) probably on the motion capture. This one involves walkers and runners.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1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one involves a structure that is learnt to model digits.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0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0.png"/><Relationship Id="rId7" Type="http://schemas.openxmlformats.org/officeDocument/2006/relationships/image" Target="../media/image75.emf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8001999" cy="1848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8001999" cy="18483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3976" y="4929873"/>
                <a:ext cx="8615564" cy="1913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4929873"/>
                <a:ext cx="8615564" cy="1913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4373" cy="1848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4373" cy="18483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3976" y="4863972"/>
                <a:ext cx="7921528" cy="1913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nary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4863972"/>
                <a:ext cx="7921528" cy="1913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73294" y="2589764"/>
                <a:ext cx="4415632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2589764"/>
                <a:ext cx="4415632" cy="16046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677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677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10182211" cy="740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36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10182211" cy="740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GB" sz="3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427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429556" y="2808853"/>
                <a:ext cx="10642336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2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2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6" y="2808853"/>
                <a:ext cx="10642336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88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790722" cy="1848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790722" cy="18483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63976" y="4773358"/>
                <a:ext cx="8442183" cy="1913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nary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4773358"/>
                <a:ext cx="8442183" cy="1913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68637" y="3286325"/>
                <a:ext cx="11292194" cy="735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36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600" b="1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37" y="3286325"/>
                <a:ext cx="11292194" cy="735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2062103"/>
              </a:xfrm>
              <a:prstGeom prst="rect">
                <a:avLst/>
              </a:prstGeom>
              <a:blipFill>
                <a:blip r:embed="rId3"/>
                <a:stretch>
                  <a:fillRect t="-3846" r="-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686256"/>
            <a:ext cx="313808" cy="485383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770769" y="4683111"/>
                <a:ext cx="1047387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choice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GB" sz="4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as </a:t>
                </a:r>
                <a:r>
                  <a:rPr lang="en-GB" sz="4400" dirty="0" err="1" smtClean="0">
                    <a:solidFill>
                      <a:srgbClr val="C00000"/>
                    </a:solidFill>
                    <a:latin typeface="Gotham HTF Book"/>
                  </a:rPr>
                  <a:t>variational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distribution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9" y="4683111"/>
                <a:ext cx="10473879" cy="769441"/>
              </a:xfrm>
              <a:prstGeom prst="rect">
                <a:avLst/>
              </a:prstGeom>
              <a:blipFill>
                <a:blip r:embed="rId4"/>
                <a:stretch>
                  <a:fillRect l="-2327" t="-16667" r="-2036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3082516" y="3302336"/>
                <a:ext cx="6143477" cy="695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36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3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3600" b="1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GB" sz="3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516" y="3302336"/>
                <a:ext cx="6143477" cy="695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2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5078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model is linear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5078634" cy="769441"/>
              </a:xfrm>
              <a:prstGeom prst="rect">
                <a:avLst/>
              </a:prstGeom>
              <a:blipFill>
                <a:blip r:embed="rId8"/>
                <a:stretch>
                  <a:fillRect l="-4802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66784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model remains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6678431" cy="769441"/>
              </a:xfrm>
              <a:prstGeom prst="rect">
                <a:avLst/>
              </a:prstGeom>
              <a:blipFill>
                <a:blip r:embed="rId4"/>
                <a:stretch>
                  <a:fillRect l="-3744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46123" y="1371922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2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597311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m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odel is not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5973110" cy="769441"/>
              </a:xfrm>
              <a:prstGeom prst="rect">
                <a:avLst/>
              </a:prstGeom>
              <a:blipFill>
                <a:blip r:embed="rId6"/>
                <a:stretch>
                  <a:fillRect l="-4082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94124" y="1597287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24" y="1597287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404041" y="3032017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41" y="3032017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83342" y="4799694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42" y="4799694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5699485" y="1401946"/>
            <a:ext cx="63097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 variance of the process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under point uncertainty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14805" y="3035410"/>
            <a:ext cx="62648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expected covariation of data with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inducing variables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34047" y="4752421"/>
            <a:ext cx="6226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2</a:t>
            </a:r>
            <a:r>
              <a:rPr lang="en-GB" sz="3200" baseline="30000" dirty="0" smtClean="0">
                <a:solidFill>
                  <a:schemeClr val="accent1"/>
                </a:solidFill>
                <a:latin typeface="Gotham HTF Book"/>
              </a:rPr>
              <a:t>nd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 moment of covariation of data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wit inducing variables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10508323" y="716530"/>
            <a:ext cx="36078" cy="27590"/>
          </a:xfrm>
          <a:prstGeom prst="line">
            <a:avLst/>
          </a:prstGeom>
          <a:ln w="480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21" y="206863"/>
            <a:ext cx="10515600" cy="1325563"/>
          </a:xfrm>
        </p:spPr>
        <p:txBody>
          <a:bodyPr/>
          <a:lstStyle/>
          <a:p>
            <a:r>
              <a:rPr lang="en-GB" dirty="0" smtClean="0"/>
              <a:t>Example: Motion Capture Modelling</a:t>
            </a:r>
            <a:endParaRPr lang="en-GB" dirty="0"/>
          </a:p>
        </p:txBody>
      </p:sp>
      <p:pic>
        <p:nvPicPr>
          <p:cNvPr id="3251" name="Picture 3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52" y="1382944"/>
            <a:ext cx="6679293" cy="50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Digits</a:t>
            </a:r>
            <a:endParaRPr lang="en-GB" dirty="0"/>
          </a:p>
        </p:txBody>
      </p:sp>
      <p:pic>
        <p:nvPicPr>
          <p:cNvPr id="4" name="Content Placeholder 3" descr="deepgp_icmldeep15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18461" r="11336" b="19198"/>
          <a:stretch/>
        </p:blipFill>
        <p:spPr>
          <a:xfrm>
            <a:off x="838200" y="1690688"/>
            <a:ext cx="8952385" cy="4785360"/>
          </a:xfrm>
        </p:spPr>
      </p:pic>
      <p:pic>
        <p:nvPicPr>
          <p:cNvPr id="2050" name="Picture 2" descr="andre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192" y="1142684"/>
            <a:ext cx="1323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30253</TotalTime>
  <Words>647</Words>
  <Application>Microsoft Office PowerPoint</Application>
  <PresentationFormat>Widescreen</PresentationFormat>
  <Paragraphs>298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Motion Capture Modelling</vt:lpstr>
      <vt:lpstr>Modelling Digits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410</cp:revision>
  <cp:lastPrinted>2016-03-18T18:16:46Z</cp:lastPrinted>
  <dcterms:created xsi:type="dcterms:W3CDTF">2016-02-11T17:51:05Z</dcterms:created>
  <dcterms:modified xsi:type="dcterms:W3CDTF">2016-04-28T01:15:07Z</dcterms:modified>
</cp:coreProperties>
</file>